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61" r:id="rId6"/>
    <p:sldId id="273" r:id="rId7"/>
    <p:sldId id="262" r:id="rId8"/>
    <p:sldId id="287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93" r:id="rId20"/>
    <p:sldId id="288" r:id="rId21"/>
    <p:sldId id="289" r:id="rId22"/>
    <p:sldId id="290" r:id="rId23"/>
    <p:sldId id="291" r:id="rId24"/>
    <p:sldId id="292" r:id="rId25"/>
    <p:sldId id="274" r:id="rId26"/>
    <p:sldId id="275" r:id="rId27"/>
    <p:sldId id="263" r:id="rId28"/>
    <p:sldId id="264" r:id="rId29"/>
    <p:sldId id="265" r:id="rId30"/>
    <p:sldId id="266" r:id="rId31"/>
    <p:sldId id="267" r:id="rId32"/>
    <p:sldId id="268" r:id="rId33"/>
    <p:sldId id="276" r:id="rId34"/>
    <p:sldId id="269" r:id="rId35"/>
    <p:sldId id="270" r:id="rId36"/>
  </p:sldIdLst>
  <p:sldSz cx="9144000" cy="5143500" type="screen16x9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anose="020B0604020202020204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00FF"/>
    <a:srgbClr val="693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10EAFA-14CF-49B7-8417-C7EA5B55CF83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5FF4C0-5B76-45C9-B784-39E480CEFBD7}">
      <dgm:prSet phldrT="[Text]" custT="1"/>
      <dgm:spPr/>
      <dgm:t>
        <a:bodyPr/>
        <a:lstStyle/>
        <a:p>
          <a:r>
            <a:rPr lang="en-US" sz="1800" dirty="0"/>
            <a:t>Face Landmarks</a:t>
          </a:r>
        </a:p>
      </dgm:t>
    </dgm:pt>
    <dgm:pt modelId="{C185D280-B95A-4EF6-B5B5-329BFEB3D631}" type="parTrans" cxnId="{8894E92A-CCE0-4683-9804-A51350D03D23}">
      <dgm:prSet/>
      <dgm:spPr/>
      <dgm:t>
        <a:bodyPr/>
        <a:lstStyle/>
        <a:p>
          <a:endParaRPr lang="en-US"/>
        </a:p>
      </dgm:t>
    </dgm:pt>
    <dgm:pt modelId="{9FDD318A-6398-4920-AD71-F946FED61366}" type="sibTrans" cxnId="{8894E92A-CCE0-4683-9804-A51350D03D23}">
      <dgm:prSet/>
      <dgm:spPr/>
      <dgm:t>
        <a:bodyPr/>
        <a:lstStyle/>
        <a:p>
          <a:endParaRPr lang="en-US"/>
        </a:p>
      </dgm:t>
    </dgm:pt>
    <dgm:pt modelId="{54A7BE06-2DF3-464E-9980-2424D2962030}">
      <dgm:prSet phldrT="[Text]" custT="1"/>
      <dgm:spPr/>
      <dgm:t>
        <a:bodyPr/>
        <a:lstStyle/>
        <a:p>
          <a:r>
            <a:rPr lang="en-US" sz="1800" dirty="0"/>
            <a:t>Gaze Module</a:t>
          </a:r>
        </a:p>
      </dgm:t>
    </dgm:pt>
    <dgm:pt modelId="{EBDEADCF-560E-4ED7-AE93-9A11B65A1861}" type="parTrans" cxnId="{0BD0CBC3-D056-4208-8058-6F1432617094}">
      <dgm:prSet/>
      <dgm:spPr/>
      <dgm:t>
        <a:bodyPr/>
        <a:lstStyle/>
        <a:p>
          <a:endParaRPr lang="en-US"/>
        </a:p>
      </dgm:t>
    </dgm:pt>
    <dgm:pt modelId="{005A38DC-C268-42B5-A135-A1ED1C8034EA}" type="sibTrans" cxnId="{0BD0CBC3-D056-4208-8058-6F1432617094}">
      <dgm:prSet/>
      <dgm:spPr/>
      <dgm:t>
        <a:bodyPr/>
        <a:lstStyle/>
        <a:p>
          <a:endParaRPr lang="en-US"/>
        </a:p>
      </dgm:t>
    </dgm:pt>
    <dgm:pt modelId="{00218C73-7755-4C9E-B334-48E07718B91D}">
      <dgm:prSet phldrT="[Text]"/>
      <dgm:spPr/>
      <dgm:t>
        <a:bodyPr/>
        <a:lstStyle/>
        <a:p>
          <a:r>
            <a:rPr lang="en-US"/>
            <a:t>Analytics</a:t>
          </a:r>
        </a:p>
      </dgm:t>
    </dgm:pt>
    <dgm:pt modelId="{7169923C-A924-43DF-A2F8-3E531BE2DD71}" type="parTrans" cxnId="{937F5C13-C2CA-433C-B8B7-D6975A8E0B45}">
      <dgm:prSet/>
      <dgm:spPr/>
      <dgm:t>
        <a:bodyPr/>
        <a:lstStyle/>
        <a:p>
          <a:endParaRPr lang="en-US"/>
        </a:p>
      </dgm:t>
    </dgm:pt>
    <dgm:pt modelId="{B800B9DC-FBD6-402A-90E1-2D9A7EAEC73E}" type="sibTrans" cxnId="{937F5C13-C2CA-433C-B8B7-D6975A8E0B45}">
      <dgm:prSet/>
      <dgm:spPr/>
      <dgm:t>
        <a:bodyPr/>
        <a:lstStyle/>
        <a:p>
          <a:endParaRPr lang="en-US"/>
        </a:p>
      </dgm:t>
    </dgm:pt>
    <dgm:pt modelId="{177D169E-A8ED-4D82-801C-ED180AD2CE12}">
      <dgm:prSet custT="1"/>
      <dgm:spPr/>
      <dgm:t>
        <a:bodyPr/>
        <a:lstStyle/>
        <a:p>
          <a:r>
            <a:rPr lang="en-US" sz="1800" dirty="0"/>
            <a:t>FER Module</a:t>
          </a:r>
        </a:p>
      </dgm:t>
    </dgm:pt>
    <dgm:pt modelId="{18415103-9938-47D6-96AE-C642F5E26F95}" type="parTrans" cxnId="{05B59C8A-780B-45AA-B0E9-F4F3EA630AC1}">
      <dgm:prSet/>
      <dgm:spPr/>
      <dgm:t>
        <a:bodyPr/>
        <a:lstStyle/>
        <a:p>
          <a:endParaRPr lang="en-US"/>
        </a:p>
      </dgm:t>
    </dgm:pt>
    <dgm:pt modelId="{75C43CB8-0408-4076-B037-71ECE73CEF61}" type="sibTrans" cxnId="{05B59C8A-780B-45AA-B0E9-F4F3EA630AC1}">
      <dgm:prSet/>
      <dgm:spPr/>
      <dgm:t>
        <a:bodyPr/>
        <a:lstStyle/>
        <a:p>
          <a:endParaRPr lang="en-US"/>
        </a:p>
      </dgm:t>
    </dgm:pt>
    <dgm:pt modelId="{210E3381-E477-44D2-8D2B-40C3E2BFCE0B}">
      <dgm:prSet custT="1"/>
      <dgm:spPr/>
      <dgm:t>
        <a:bodyPr/>
        <a:lstStyle/>
        <a:p>
          <a:endParaRPr lang="en-US" sz="500" dirty="0"/>
        </a:p>
        <a:p>
          <a:r>
            <a:rPr lang="en-US" sz="1800" dirty="0"/>
            <a:t>face detection</a:t>
          </a:r>
        </a:p>
      </dgm:t>
    </dgm:pt>
    <dgm:pt modelId="{B8E767C8-E096-4E23-B1D0-9D4785D95344}" type="parTrans" cxnId="{DCFB1C46-DCB3-4B47-88B2-B1EE2B552421}">
      <dgm:prSet/>
      <dgm:spPr/>
      <dgm:t>
        <a:bodyPr/>
        <a:lstStyle/>
        <a:p>
          <a:endParaRPr lang="en-US"/>
        </a:p>
      </dgm:t>
    </dgm:pt>
    <dgm:pt modelId="{FBB4C075-5028-464E-A328-9577C6CC38A7}" type="sibTrans" cxnId="{DCFB1C46-DCB3-4B47-88B2-B1EE2B552421}">
      <dgm:prSet/>
      <dgm:spPr/>
      <dgm:t>
        <a:bodyPr/>
        <a:lstStyle/>
        <a:p>
          <a:endParaRPr lang="en-US"/>
        </a:p>
      </dgm:t>
    </dgm:pt>
    <dgm:pt modelId="{A732DC2F-5988-4804-8D56-962EA6C5B0A0}" type="pres">
      <dgm:prSet presAssocID="{4810EAFA-14CF-49B7-8417-C7EA5B55CF83}" presName="Name0" presStyleCnt="0">
        <dgm:presLayoutVars>
          <dgm:dir/>
          <dgm:resizeHandles val="exact"/>
        </dgm:presLayoutVars>
      </dgm:prSet>
      <dgm:spPr/>
    </dgm:pt>
    <dgm:pt modelId="{ED48F4BC-3545-4EA5-BFF7-D82E9461C5EC}" type="pres">
      <dgm:prSet presAssocID="{210E3381-E477-44D2-8D2B-40C3E2BFCE0B}" presName="node" presStyleLbl="node1" presStyleIdx="0" presStyleCnt="5" custScaleX="143219" custScaleY="96409" custRadScaleRad="98555" custRadScaleInc="-6822">
        <dgm:presLayoutVars>
          <dgm:bulletEnabled val="1"/>
        </dgm:presLayoutVars>
      </dgm:prSet>
      <dgm:spPr/>
    </dgm:pt>
    <dgm:pt modelId="{9AB73767-F6B9-4A95-88CA-B4755775274E}" type="pres">
      <dgm:prSet presAssocID="{FBB4C075-5028-464E-A328-9577C6CC38A7}" presName="sibTrans" presStyleLbl="sibTrans2D1" presStyleIdx="0" presStyleCnt="5"/>
      <dgm:spPr>
        <a:prstGeom prst="rightArrow">
          <a:avLst/>
        </a:prstGeom>
      </dgm:spPr>
    </dgm:pt>
    <dgm:pt modelId="{13AFD040-7444-41CA-9C5C-E0907C3970F7}" type="pres">
      <dgm:prSet presAssocID="{FBB4C075-5028-464E-A328-9577C6CC38A7}" presName="connectorText" presStyleLbl="sibTrans2D1" presStyleIdx="0" presStyleCnt="5"/>
      <dgm:spPr/>
    </dgm:pt>
    <dgm:pt modelId="{248E0D40-E93E-4008-997B-4462842FEFC7}" type="pres">
      <dgm:prSet presAssocID="{785FF4C0-5B76-45C9-B784-39E480CEFBD7}" presName="node" presStyleLbl="node1" presStyleIdx="1" presStyleCnt="5" custAng="10800000" custFlipVert="1" custScaleX="145767" custScaleY="82544" custRadScaleRad="39327" custRadScaleInc="-218410">
        <dgm:presLayoutVars>
          <dgm:bulletEnabled val="1"/>
        </dgm:presLayoutVars>
      </dgm:prSet>
      <dgm:spPr/>
    </dgm:pt>
    <dgm:pt modelId="{5D99A99A-46F3-45BC-AD9C-E80FDB08B8BB}" type="pres">
      <dgm:prSet presAssocID="{9FDD318A-6398-4920-AD71-F946FED61366}" presName="sibTrans" presStyleLbl="sibTrans2D1" presStyleIdx="1" presStyleCnt="5" custLinFactNeighborX="87747" custLinFactNeighborY="-10542"/>
      <dgm:spPr>
        <a:prstGeom prst="rightArrow">
          <a:avLst/>
        </a:prstGeom>
      </dgm:spPr>
    </dgm:pt>
    <dgm:pt modelId="{58B7C36C-B5BD-48F0-85F4-B9551C0219FC}" type="pres">
      <dgm:prSet presAssocID="{9FDD318A-6398-4920-AD71-F946FED61366}" presName="connectorText" presStyleLbl="sibTrans2D1" presStyleIdx="1" presStyleCnt="5"/>
      <dgm:spPr/>
    </dgm:pt>
    <dgm:pt modelId="{AE771361-F356-44FD-827F-6559BC30EE3E}" type="pres">
      <dgm:prSet presAssocID="{54A7BE06-2DF3-464E-9980-2424D2962030}" presName="node" presStyleLbl="node1" presStyleIdx="2" presStyleCnt="5" custFlipVert="0" custScaleX="130473" custScaleY="104115" custRadScaleRad="53477" custRadScaleInc="-90155">
        <dgm:presLayoutVars>
          <dgm:bulletEnabled val="1"/>
        </dgm:presLayoutVars>
      </dgm:prSet>
      <dgm:spPr/>
    </dgm:pt>
    <dgm:pt modelId="{F39A6EED-CBCC-4A3C-923C-CEBED0C4AB08}" type="pres">
      <dgm:prSet presAssocID="{005A38DC-C268-42B5-A135-A1ED1C8034EA}" presName="sibTrans" presStyleLbl="sibTrans2D1" presStyleIdx="2" presStyleCnt="5" custLinFactX="5018" custLinFactNeighborX="100000" custLinFactNeighborY="1064"/>
      <dgm:spPr>
        <a:prstGeom prst="rightArrow">
          <a:avLst/>
        </a:prstGeom>
      </dgm:spPr>
    </dgm:pt>
    <dgm:pt modelId="{B8183081-394D-4A0F-BC6D-BE00FF52DA37}" type="pres">
      <dgm:prSet presAssocID="{005A38DC-C268-42B5-A135-A1ED1C8034EA}" presName="connectorText" presStyleLbl="sibTrans2D1" presStyleIdx="2" presStyleCnt="5"/>
      <dgm:spPr/>
    </dgm:pt>
    <dgm:pt modelId="{AC61C6B6-80FE-4CB0-9FAA-E3B82D9E4EB7}" type="pres">
      <dgm:prSet presAssocID="{00218C73-7755-4C9E-B334-48E07718B91D}" presName="node" presStyleLbl="node1" presStyleIdx="3" presStyleCnt="5" custAng="10800000" custFlipVert="1" custScaleX="118743" custScaleY="74163" custRadScaleRad="75445" custRadScaleInc="-102125">
        <dgm:presLayoutVars>
          <dgm:bulletEnabled val="1"/>
        </dgm:presLayoutVars>
      </dgm:prSet>
      <dgm:spPr/>
    </dgm:pt>
    <dgm:pt modelId="{B4DD6EED-30C6-4399-BA28-8E8F54E81A28}" type="pres">
      <dgm:prSet presAssocID="{B800B9DC-FBD6-402A-90E1-2D9A7EAEC73E}" presName="sibTrans" presStyleLbl="sibTrans2D1" presStyleIdx="3" presStyleCnt="5"/>
      <dgm:spPr>
        <a:prstGeom prst="leftArrow">
          <a:avLst/>
        </a:prstGeom>
      </dgm:spPr>
    </dgm:pt>
    <dgm:pt modelId="{A6D5A5E9-4792-4DAB-AE0F-5EE35FC47792}" type="pres">
      <dgm:prSet presAssocID="{B800B9DC-FBD6-402A-90E1-2D9A7EAEC73E}" presName="connectorText" presStyleLbl="sibTrans2D1" presStyleIdx="3" presStyleCnt="5"/>
      <dgm:spPr/>
    </dgm:pt>
    <dgm:pt modelId="{D4210CE3-C802-4A8A-B82A-344436A46101}" type="pres">
      <dgm:prSet presAssocID="{177D169E-A8ED-4D82-801C-ED180AD2CE12}" presName="node" presStyleLbl="node1" presStyleIdx="4" presStyleCnt="5" custScaleX="122805" custScaleY="92498" custRadScaleRad="63958" custRadScaleInc="-103299">
        <dgm:presLayoutVars>
          <dgm:bulletEnabled val="1"/>
        </dgm:presLayoutVars>
      </dgm:prSet>
      <dgm:spPr/>
    </dgm:pt>
    <dgm:pt modelId="{64E914C2-13A8-44FC-A77B-CB2D8A143079}" type="pres">
      <dgm:prSet presAssocID="{75C43CB8-0408-4076-B037-71ECE73CEF61}" presName="sibTrans" presStyleLbl="sibTrans2D1" presStyleIdx="4" presStyleCnt="5" custScaleX="104732" custScaleY="89527" custLinFactY="100000" custLinFactNeighborX="-62694" custLinFactNeighborY="137818"/>
      <dgm:spPr>
        <a:prstGeom prst="leftArrow">
          <a:avLst/>
        </a:prstGeom>
      </dgm:spPr>
    </dgm:pt>
    <dgm:pt modelId="{89BFE7B6-3553-4050-B8BC-7AD3700A6061}" type="pres">
      <dgm:prSet presAssocID="{75C43CB8-0408-4076-B037-71ECE73CEF61}" presName="connectorText" presStyleLbl="sibTrans2D1" presStyleIdx="4" presStyleCnt="5"/>
      <dgm:spPr/>
    </dgm:pt>
  </dgm:ptLst>
  <dgm:cxnLst>
    <dgm:cxn modelId="{937F5C13-C2CA-433C-B8B7-D6975A8E0B45}" srcId="{4810EAFA-14CF-49B7-8417-C7EA5B55CF83}" destId="{00218C73-7755-4C9E-B334-48E07718B91D}" srcOrd="3" destOrd="0" parTransId="{7169923C-A924-43DF-A2F8-3E531BE2DD71}" sibTransId="{B800B9DC-FBD6-402A-90E1-2D9A7EAEC73E}"/>
    <dgm:cxn modelId="{A5F43518-A165-4D15-9DAE-680D48D64740}" type="presOf" srcId="{54A7BE06-2DF3-464E-9980-2424D2962030}" destId="{AE771361-F356-44FD-827F-6559BC30EE3E}" srcOrd="0" destOrd="0" presId="urn:microsoft.com/office/officeart/2005/8/layout/cycle7"/>
    <dgm:cxn modelId="{CA75F326-75AD-47B3-B4F5-2387D8C39A03}" type="presOf" srcId="{B800B9DC-FBD6-402A-90E1-2D9A7EAEC73E}" destId="{B4DD6EED-30C6-4399-BA28-8E8F54E81A28}" srcOrd="0" destOrd="0" presId="urn:microsoft.com/office/officeart/2005/8/layout/cycle7"/>
    <dgm:cxn modelId="{0D212129-9ECF-417F-B72B-C7CE63EB2D85}" type="presOf" srcId="{177D169E-A8ED-4D82-801C-ED180AD2CE12}" destId="{D4210CE3-C802-4A8A-B82A-344436A46101}" srcOrd="0" destOrd="0" presId="urn:microsoft.com/office/officeart/2005/8/layout/cycle7"/>
    <dgm:cxn modelId="{8894E92A-CCE0-4683-9804-A51350D03D23}" srcId="{4810EAFA-14CF-49B7-8417-C7EA5B55CF83}" destId="{785FF4C0-5B76-45C9-B784-39E480CEFBD7}" srcOrd="1" destOrd="0" parTransId="{C185D280-B95A-4EF6-B5B5-329BFEB3D631}" sibTransId="{9FDD318A-6398-4920-AD71-F946FED61366}"/>
    <dgm:cxn modelId="{9DCFCE3C-D99C-4AE4-B6D2-1CCB0F542634}" type="presOf" srcId="{9FDD318A-6398-4920-AD71-F946FED61366}" destId="{58B7C36C-B5BD-48F0-85F4-B9551C0219FC}" srcOrd="1" destOrd="0" presId="urn:microsoft.com/office/officeart/2005/8/layout/cycle7"/>
    <dgm:cxn modelId="{DCFB1C46-DCB3-4B47-88B2-B1EE2B552421}" srcId="{4810EAFA-14CF-49B7-8417-C7EA5B55CF83}" destId="{210E3381-E477-44D2-8D2B-40C3E2BFCE0B}" srcOrd="0" destOrd="0" parTransId="{B8E767C8-E096-4E23-B1D0-9D4785D95344}" sibTransId="{FBB4C075-5028-464E-A328-9577C6CC38A7}"/>
    <dgm:cxn modelId="{E95E354A-DF5A-4F0E-B641-6EE0413A247C}" type="presOf" srcId="{4810EAFA-14CF-49B7-8417-C7EA5B55CF83}" destId="{A732DC2F-5988-4804-8D56-962EA6C5B0A0}" srcOrd="0" destOrd="0" presId="urn:microsoft.com/office/officeart/2005/8/layout/cycle7"/>
    <dgm:cxn modelId="{C22ACF6A-A7FC-4781-9A25-D57AF8FB5BCF}" type="presOf" srcId="{75C43CB8-0408-4076-B037-71ECE73CEF61}" destId="{89BFE7B6-3553-4050-B8BC-7AD3700A6061}" srcOrd="1" destOrd="0" presId="urn:microsoft.com/office/officeart/2005/8/layout/cycle7"/>
    <dgm:cxn modelId="{1735F24A-EF35-4FF2-88D1-464B1F31E9EC}" type="presOf" srcId="{FBB4C075-5028-464E-A328-9577C6CC38A7}" destId="{9AB73767-F6B9-4A95-88CA-B4755775274E}" srcOrd="0" destOrd="0" presId="urn:microsoft.com/office/officeart/2005/8/layout/cycle7"/>
    <dgm:cxn modelId="{44BD4675-8062-4DE2-A9AA-0A37E89DE564}" type="presOf" srcId="{B800B9DC-FBD6-402A-90E1-2D9A7EAEC73E}" destId="{A6D5A5E9-4792-4DAB-AE0F-5EE35FC47792}" srcOrd="1" destOrd="0" presId="urn:microsoft.com/office/officeart/2005/8/layout/cycle7"/>
    <dgm:cxn modelId="{AEB7A176-4B22-4B1E-A1C7-4EBF4241BAD0}" type="presOf" srcId="{005A38DC-C268-42B5-A135-A1ED1C8034EA}" destId="{B8183081-394D-4A0F-BC6D-BE00FF52DA37}" srcOrd="1" destOrd="0" presId="urn:microsoft.com/office/officeart/2005/8/layout/cycle7"/>
    <dgm:cxn modelId="{CD9C3A84-6877-4239-AF11-5F29DB4702A1}" type="presOf" srcId="{210E3381-E477-44D2-8D2B-40C3E2BFCE0B}" destId="{ED48F4BC-3545-4EA5-BFF7-D82E9461C5EC}" srcOrd="0" destOrd="0" presId="urn:microsoft.com/office/officeart/2005/8/layout/cycle7"/>
    <dgm:cxn modelId="{05B59C8A-780B-45AA-B0E9-F4F3EA630AC1}" srcId="{4810EAFA-14CF-49B7-8417-C7EA5B55CF83}" destId="{177D169E-A8ED-4D82-801C-ED180AD2CE12}" srcOrd="4" destOrd="0" parTransId="{18415103-9938-47D6-96AE-C642F5E26F95}" sibTransId="{75C43CB8-0408-4076-B037-71ECE73CEF61}"/>
    <dgm:cxn modelId="{5581F3A4-9BBE-4767-A0E2-C8DAF9ACE84E}" type="presOf" srcId="{9FDD318A-6398-4920-AD71-F946FED61366}" destId="{5D99A99A-46F3-45BC-AD9C-E80FDB08B8BB}" srcOrd="0" destOrd="0" presId="urn:microsoft.com/office/officeart/2005/8/layout/cycle7"/>
    <dgm:cxn modelId="{AB2739A6-1967-4785-ACBC-A89D81727172}" type="presOf" srcId="{FBB4C075-5028-464E-A328-9577C6CC38A7}" destId="{13AFD040-7444-41CA-9C5C-E0907C3970F7}" srcOrd="1" destOrd="0" presId="urn:microsoft.com/office/officeart/2005/8/layout/cycle7"/>
    <dgm:cxn modelId="{E63421AC-3B50-4BD7-9E14-6763EDA3559E}" type="presOf" srcId="{785FF4C0-5B76-45C9-B784-39E480CEFBD7}" destId="{248E0D40-E93E-4008-997B-4462842FEFC7}" srcOrd="0" destOrd="0" presId="urn:microsoft.com/office/officeart/2005/8/layout/cycle7"/>
    <dgm:cxn modelId="{8ADF16B4-CB6F-4C30-A32E-533B0CE013C7}" type="presOf" srcId="{00218C73-7755-4C9E-B334-48E07718B91D}" destId="{AC61C6B6-80FE-4CB0-9FAA-E3B82D9E4EB7}" srcOrd="0" destOrd="0" presId="urn:microsoft.com/office/officeart/2005/8/layout/cycle7"/>
    <dgm:cxn modelId="{0BD0CBC3-D056-4208-8058-6F1432617094}" srcId="{4810EAFA-14CF-49B7-8417-C7EA5B55CF83}" destId="{54A7BE06-2DF3-464E-9980-2424D2962030}" srcOrd="2" destOrd="0" parTransId="{EBDEADCF-560E-4ED7-AE93-9A11B65A1861}" sibTransId="{005A38DC-C268-42B5-A135-A1ED1C8034EA}"/>
    <dgm:cxn modelId="{5D0548C4-4AEF-4E7E-975F-817B6FE933DE}" type="presOf" srcId="{005A38DC-C268-42B5-A135-A1ED1C8034EA}" destId="{F39A6EED-CBCC-4A3C-923C-CEBED0C4AB08}" srcOrd="0" destOrd="0" presId="urn:microsoft.com/office/officeart/2005/8/layout/cycle7"/>
    <dgm:cxn modelId="{D7680DF9-9FB5-4948-AF80-EE686DB38F8B}" type="presOf" srcId="{75C43CB8-0408-4076-B037-71ECE73CEF61}" destId="{64E914C2-13A8-44FC-A77B-CB2D8A143079}" srcOrd="0" destOrd="0" presId="urn:microsoft.com/office/officeart/2005/8/layout/cycle7"/>
    <dgm:cxn modelId="{47D40A82-8868-485A-92AA-83C94683FDCE}" type="presParOf" srcId="{A732DC2F-5988-4804-8D56-962EA6C5B0A0}" destId="{ED48F4BC-3545-4EA5-BFF7-D82E9461C5EC}" srcOrd="0" destOrd="0" presId="urn:microsoft.com/office/officeart/2005/8/layout/cycle7"/>
    <dgm:cxn modelId="{1BC5AFC1-3346-40AB-ACB9-07B9ECAA751C}" type="presParOf" srcId="{A732DC2F-5988-4804-8D56-962EA6C5B0A0}" destId="{9AB73767-F6B9-4A95-88CA-B4755775274E}" srcOrd="1" destOrd="0" presId="urn:microsoft.com/office/officeart/2005/8/layout/cycle7"/>
    <dgm:cxn modelId="{D9EE4326-BB1B-4FC8-9F4F-239384710536}" type="presParOf" srcId="{9AB73767-F6B9-4A95-88CA-B4755775274E}" destId="{13AFD040-7444-41CA-9C5C-E0907C3970F7}" srcOrd="0" destOrd="0" presId="urn:microsoft.com/office/officeart/2005/8/layout/cycle7"/>
    <dgm:cxn modelId="{82B400CE-7DD1-459A-BBC2-AC7E767383BE}" type="presParOf" srcId="{A732DC2F-5988-4804-8D56-962EA6C5B0A0}" destId="{248E0D40-E93E-4008-997B-4462842FEFC7}" srcOrd="2" destOrd="0" presId="urn:microsoft.com/office/officeart/2005/8/layout/cycle7"/>
    <dgm:cxn modelId="{925D5492-89BE-4A2B-9FBF-FCA0FEF3BA86}" type="presParOf" srcId="{A732DC2F-5988-4804-8D56-962EA6C5B0A0}" destId="{5D99A99A-46F3-45BC-AD9C-E80FDB08B8BB}" srcOrd="3" destOrd="0" presId="urn:microsoft.com/office/officeart/2005/8/layout/cycle7"/>
    <dgm:cxn modelId="{9A2CCAD2-8A98-493F-9250-DF4FC1265D53}" type="presParOf" srcId="{5D99A99A-46F3-45BC-AD9C-E80FDB08B8BB}" destId="{58B7C36C-B5BD-48F0-85F4-B9551C0219FC}" srcOrd="0" destOrd="0" presId="urn:microsoft.com/office/officeart/2005/8/layout/cycle7"/>
    <dgm:cxn modelId="{BD496543-0E44-45A1-B2F6-F22C4DCE7C0C}" type="presParOf" srcId="{A732DC2F-5988-4804-8D56-962EA6C5B0A0}" destId="{AE771361-F356-44FD-827F-6559BC30EE3E}" srcOrd="4" destOrd="0" presId="urn:microsoft.com/office/officeart/2005/8/layout/cycle7"/>
    <dgm:cxn modelId="{DB34B446-5C66-494D-90BD-FD9026FED82E}" type="presParOf" srcId="{A732DC2F-5988-4804-8D56-962EA6C5B0A0}" destId="{F39A6EED-CBCC-4A3C-923C-CEBED0C4AB08}" srcOrd="5" destOrd="0" presId="urn:microsoft.com/office/officeart/2005/8/layout/cycle7"/>
    <dgm:cxn modelId="{4F53EB84-7D92-4A4F-9B8E-C04F7C2BDAD3}" type="presParOf" srcId="{F39A6EED-CBCC-4A3C-923C-CEBED0C4AB08}" destId="{B8183081-394D-4A0F-BC6D-BE00FF52DA37}" srcOrd="0" destOrd="0" presId="urn:microsoft.com/office/officeart/2005/8/layout/cycle7"/>
    <dgm:cxn modelId="{1A2264B5-679A-4463-8404-A9C513CB1264}" type="presParOf" srcId="{A732DC2F-5988-4804-8D56-962EA6C5B0A0}" destId="{AC61C6B6-80FE-4CB0-9FAA-E3B82D9E4EB7}" srcOrd="6" destOrd="0" presId="urn:microsoft.com/office/officeart/2005/8/layout/cycle7"/>
    <dgm:cxn modelId="{316935EB-F2BE-4FFB-AD6E-7495607EFF4B}" type="presParOf" srcId="{A732DC2F-5988-4804-8D56-962EA6C5B0A0}" destId="{B4DD6EED-30C6-4399-BA28-8E8F54E81A28}" srcOrd="7" destOrd="0" presId="urn:microsoft.com/office/officeart/2005/8/layout/cycle7"/>
    <dgm:cxn modelId="{DB7765AA-852E-4869-829B-C90889579FF9}" type="presParOf" srcId="{B4DD6EED-30C6-4399-BA28-8E8F54E81A28}" destId="{A6D5A5E9-4792-4DAB-AE0F-5EE35FC47792}" srcOrd="0" destOrd="0" presId="urn:microsoft.com/office/officeart/2005/8/layout/cycle7"/>
    <dgm:cxn modelId="{829FF6D8-CAF7-4115-8ED9-EF1630C589CE}" type="presParOf" srcId="{A732DC2F-5988-4804-8D56-962EA6C5B0A0}" destId="{D4210CE3-C802-4A8A-B82A-344436A46101}" srcOrd="8" destOrd="0" presId="urn:microsoft.com/office/officeart/2005/8/layout/cycle7"/>
    <dgm:cxn modelId="{95A85FB8-5686-4C62-9EAF-BD49448B6B0B}" type="presParOf" srcId="{A732DC2F-5988-4804-8D56-962EA6C5B0A0}" destId="{64E914C2-13A8-44FC-A77B-CB2D8A143079}" srcOrd="9" destOrd="0" presId="urn:microsoft.com/office/officeart/2005/8/layout/cycle7"/>
    <dgm:cxn modelId="{4D95CAE0-13BF-42BF-BAF8-817069310F3B}" type="presParOf" srcId="{64E914C2-13A8-44FC-A77B-CB2D8A143079}" destId="{89BFE7B6-3553-4050-B8BC-7AD3700A6061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8F4BC-3545-4EA5-BFF7-D82E9461C5EC}">
      <dsp:nvSpPr>
        <dsp:cNvPr id="0" name=""/>
        <dsp:cNvSpPr/>
      </dsp:nvSpPr>
      <dsp:spPr>
        <a:xfrm>
          <a:off x="1261122" y="207880"/>
          <a:ext cx="1801938" cy="6064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face detection</a:t>
          </a:r>
        </a:p>
      </dsp:txBody>
      <dsp:txXfrm>
        <a:off x="1278886" y="225644"/>
        <a:ext cx="1766410" cy="570966"/>
      </dsp:txXfrm>
    </dsp:sp>
    <dsp:sp modelId="{9AB73767-F6B9-4A95-88CA-B4755775274E}">
      <dsp:nvSpPr>
        <dsp:cNvPr id="0" name=""/>
        <dsp:cNvSpPr/>
      </dsp:nvSpPr>
      <dsp:spPr>
        <a:xfrm rot="5418276">
          <a:off x="1964725" y="947360"/>
          <a:ext cx="388924" cy="220179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030779" y="991396"/>
        <a:ext cx="256816" cy="132107"/>
      </dsp:txXfrm>
    </dsp:sp>
    <dsp:sp modelId="{248E0D40-E93E-4008-997B-4462842FEFC7}">
      <dsp:nvSpPr>
        <dsp:cNvPr id="0" name=""/>
        <dsp:cNvSpPr/>
      </dsp:nvSpPr>
      <dsp:spPr>
        <a:xfrm rot="10800000" flipV="1">
          <a:off x="1239516" y="1300524"/>
          <a:ext cx="1833996" cy="5192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Face Landmarks</a:t>
          </a:r>
        </a:p>
      </dsp:txBody>
      <dsp:txXfrm rot="-10800000">
        <a:off x="1254725" y="1315733"/>
        <a:ext cx="1803578" cy="488853"/>
      </dsp:txXfrm>
    </dsp:sp>
    <dsp:sp modelId="{5D99A99A-46F3-45BC-AD9C-E80FDB08B8BB}">
      <dsp:nvSpPr>
        <dsp:cNvPr id="0" name=""/>
        <dsp:cNvSpPr/>
      </dsp:nvSpPr>
      <dsp:spPr>
        <a:xfrm rot="2834488">
          <a:off x="2751254" y="1911284"/>
          <a:ext cx="388924" cy="220179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17308" y="1955320"/>
        <a:ext cx="256816" cy="132107"/>
      </dsp:txXfrm>
    </dsp:sp>
    <dsp:sp modelId="{AE771361-F356-44FD-827F-6559BC30EE3E}">
      <dsp:nvSpPr>
        <dsp:cNvPr id="0" name=""/>
        <dsp:cNvSpPr/>
      </dsp:nvSpPr>
      <dsp:spPr>
        <a:xfrm>
          <a:off x="2294330" y="2269374"/>
          <a:ext cx="1641572" cy="654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Gaze Module</a:t>
          </a:r>
        </a:p>
      </dsp:txBody>
      <dsp:txXfrm>
        <a:off x="2313513" y="2288557"/>
        <a:ext cx="1603206" cy="616605"/>
      </dsp:txXfrm>
    </dsp:sp>
    <dsp:sp modelId="{F39A6EED-CBCC-4A3C-923C-CEBED0C4AB08}">
      <dsp:nvSpPr>
        <dsp:cNvPr id="0" name=""/>
        <dsp:cNvSpPr/>
      </dsp:nvSpPr>
      <dsp:spPr>
        <a:xfrm rot="7867945">
          <a:off x="2857629" y="3028948"/>
          <a:ext cx="388924" cy="220179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923683" y="3072984"/>
        <a:ext cx="256816" cy="132107"/>
      </dsp:txXfrm>
    </dsp:sp>
    <dsp:sp modelId="{AC61C6B6-80FE-4CB0-9FAA-E3B82D9E4EB7}">
      <dsp:nvSpPr>
        <dsp:cNvPr id="0" name=""/>
        <dsp:cNvSpPr/>
      </dsp:nvSpPr>
      <dsp:spPr>
        <a:xfrm rot="10800000" flipV="1">
          <a:off x="1507469" y="3349045"/>
          <a:ext cx="1493988" cy="4665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Analytics</a:t>
          </a:r>
        </a:p>
      </dsp:txBody>
      <dsp:txXfrm rot="-10800000">
        <a:off x="1521134" y="3362710"/>
        <a:ext cx="1466658" cy="439218"/>
      </dsp:txXfrm>
    </dsp:sp>
    <dsp:sp modelId="{B4DD6EED-30C6-4399-BA28-8E8F54E81A28}">
      <dsp:nvSpPr>
        <dsp:cNvPr id="0" name=""/>
        <dsp:cNvSpPr/>
      </dsp:nvSpPr>
      <dsp:spPr>
        <a:xfrm rot="13292657">
          <a:off x="1550261" y="3020546"/>
          <a:ext cx="388924" cy="220179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616315" y="3064582"/>
        <a:ext cx="256816" cy="132107"/>
      </dsp:txXfrm>
    </dsp:sp>
    <dsp:sp modelId="{D4210CE3-C802-4A8A-B82A-344436A46101}">
      <dsp:nvSpPr>
        <dsp:cNvPr id="0" name=""/>
        <dsp:cNvSpPr/>
      </dsp:nvSpPr>
      <dsp:spPr>
        <a:xfrm>
          <a:off x="397351" y="2330336"/>
          <a:ext cx="1545095" cy="581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FER Module</a:t>
          </a:r>
        </a:p>
      </dsp:txBody>
      <dsp:txXfrm>
        <a:off x="414394" y="2347379"/>
        <a:ext cx="1511009" cy="547805"/>
      </dsp:txXfrm>
    </dsp:sp>
    <dsp:sp modelId="{64E914C2-13A8-44FC-A77B-CB2D8A143079}">
      <dsp:nvSpPr>
        <dsp:cNvPr id="0" name=""/>
        <dsp:cNvSpPr/>
      </dsp:nvSpPr>
      <dsp:spPr>
        <a:xfrm rot="17710972">
          <a:off x="1215606" y="1997422"/>
          <a:ext cx="407328" cy="197120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274742" y="2036846"/>
        <a:ext cx="289056" cy="118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4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937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86499f56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86499f56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86499f56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86499f56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203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31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88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2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Reflectiva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93F88"/>
                </a:solidFill>
              </a:rPr>
              <a:t>A look reflects thousand words</a:t>
            </a:r>
            <a:endParaRPr b="1" dirty="0">
              <a:solidFill>
                <a:srgbClr val="693F88"/>
              </a:solidFill>
            </a:endParaRPr>
          </a:p>
        </p:txBody>
      </p:sp>
      <p:pic>
        <p:nvPicPr>
          <p:cNvPr id="139" name="Google Shape;139;p17" descr="Mobile View"/>
          <p:cNvPicPr preferRelativeResize="0"/>
          <p:nvPr/>
        </p:nvPicPr>
        <p:blipFill rotWithShape="1">
          <a:blip r:embed="rId5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700" y="1770975"/>
            <a:ext cx="2767125" cy="17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21F7-AF48-446E-9E2D-691B7C7B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Landmarks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F62C5-CD59-4388-9CC7-B307D65BF6F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Deep learning </a:t>
            </a:r>
          </a:p>
          <a:p>
            <a:pPr marL="0" indent="0" algn="ctr">
              <a:buNone/>
            </a:pPr>
            <a:r>
              <a:rPr lang="en-US" sz="1600" dirty="0"/>
              <a:t>VS </a:t>
            </a:r>
          </a:p>
          <a:p>
            <a:pPr marL="0" indent="0" algn="ctr">
              <a:buNone/>
            </a:pPr>
            <a:r>
              <a:rPr lang="en-US" sz="1600" dirty="0"/>
              <a:t>Image thresholding and morphological operations</a:t>
            </a:r>
          </a:p>
          <a:p>
            <a:pPr marL="0" indent="0" algn="ctr">
              <a:buNone/>
            </a:pPr>
            <a:r>
              <a:rPr lang="en-US" sz="1600" dirty="0"/>
              <a:t>VS </a:t>
            </a:r>
          </a:p>
          <a:p>
            <a:pPr marL="0" indent="0" algn="ctr">
              <a:buNone/>
            </a:pPr>
            <a:r>
              <a:rPr lang="en-US" sz="1600" dirty="0"/>
              <a:t>Supervised descent method</a:t>
            </a:r>
          </a:p>
        </p:txBody>
      </p:sp>
    </p:spTree>
    <p:extLst>
      <p:ext uri="{BB962C8B-B14F-4D97-AF65-F5344CB8AC3E}">
        <p14:creationId xmlns:p14="http://schemas.microsoft.com/office/powerpoint/2010/main" val="105086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7141-0DBA-4F8C-A2AD-0AA52C04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4F7BB-0357-44A5-A5E0-30CA0548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33" y="2024085"/>
            <a:ext cx="5376279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E1E-E2FB-4A21-AD79-11711931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ECAF4-74CD-46EE-9909-ED892DF24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00" y="1903912"/>
            <a:ext cx="575459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3419-DA7C-418E-A0B0-D44BD9EB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Landmarks Training error</a:t>
            </a:r>
          </a:p>
        </p:txBody>
      </p:sp>
      <p:pic>
        <p:nvPicPr>
          <p:cNvPr id="4" name="image20.png">
            <a:extLst>
              <a:ext uri="{FF2B5EF4-FFF2-40B4-BE49-F238E27FC236}">
                <a16:creationId xmlns:a16="http://schemas.microsoft.com/office/drawing/2014/main" id="{4C993D87-2C4C-4708-BABB-EA9D0EE578CC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8097" y="1930050"/>
            <a:ext cx="4297680" cy="310896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5A454-7741-4883-8ED8-B3DC01546D57}"/>
              </a:ext>
            </a:extLst>
          </p:cNvPr>
          <p:cNvSpPr txBox="1"/>
          <p:nvPr/>
        </p:nvSpPr>
        <p:spPr>
          <a:xfrm>
            <a:off x="5494867" y="3176753"/>
            <a:ext cx="272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RMSE on test set = 1.1774465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42FA-49C2-4A77-9CD1-F9254D4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 VS Dlib landmarks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C62FD-BD2B-4F44-9C3D-1DCFD90B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9" y="2112465"/>
            <a:ext cx="5303520" cy="290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1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0AF1-A837-479B-B821-9C1284EF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Geometrical operations Using COG</a:t>
            </a: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952A5620-DAFF-4C81-B821-1308F870853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382759" y="2289752"/>
            <a:ext cx="3383280" cy="2468880"/>
          </a:xfrm>
          <a:prstGeom prst="rect">
            <a:avLst/>
          </a:prstGeom>
          <a:ln/>
        </p:spPr>
      </p:pic>
      <p:pic>
        <p:nvPicPr>
          <p:cNvPr id="4" name="image6.png">
            <a:extLst>
              <a:ext uri="{FF2B5EF4-FFF2-40B4-BE49-F238E27FC236}">
                <a16:creationId xmlns:a16="http://schemas.microsoft.com/office/drawing/2014/main" id="{60FD126E-0D52-4BC4-9D80-E3402AB84C3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47956" y="2609792"/>
            <a:ext cx="2377440" cy="1828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89865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E128-9122-498E-908A-54F757B0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operation equation</a:t>
            </a:r>
          </a:p>
        </p:txBody>
      </p:sp>
      <p:pic>
        <p:nvPicPr>
          <p:cNvPr id="3" name="image3.png">
            <a:extLst>
              <a:ext uri="{FF2B5EF4-FFF2-40B4-BE49-F238E27FC236}">
                <a16:creationId xmlns:a16="http://schemas.microsoft.com/office/drawing/2014/main" id="{627D191A-A259-4BAF-AAE6-0E058ED8D82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2104167"/>
            <a:ext cx="2743200" cy="2743200"/>
          </a:xfrm>
          <a:prstGeom prst="rect">
            <a:avLst/>
          </a:prstGeom>
          <a:ln/>
        </p:spPr>
      </p:pic>
      <p:pic>
        <p:nvPicPr>
          <p:cNvPr id="4" name="image13.png">
            <a:extLst>
              <a:ext uri="{FF2B5EF4-FFF2-40B4-BE49-F238E27FC236}">
                <a16:creationId xmlns:a16="http://schemas.microsoft.com/office/drawing/2014/main" id="{CE2F466C-3528-4862-B848-6EE2C191BD3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5891" y="2160270"/>
            <a:ext cx="2103120" cy="822960"/>
          </a:xfrm>
          <a:prstGeom prst="rect">
            <a:avLst/>
          </a:prstGeom>
          <a:ln/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6784A0F8-CE27-453A-959D-C9EC53709C4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84411" y="3247167"/>
            <a:ext cx="2926080" cy="457200"/>
          </a:xfrm>
          <a:prstGeom prst="rect">
            <a:avLst/>
          </a:prstGeom>
          <a:ln/>
        </p:spPr>
      </p:pic>
      <p:pic>
        <p:nvPicPr>
          <p:cNvPr id="6" name="image12.png">
            <a:extLst>
              <a:ext uri="{FF2B5EF4-FFF2-40B4-BE49-F238E27FC236}">
                <a16:creationId xmlns:a16="http://schemas.microsoft.com/office/drawing/2014/main" id="{0569CC1C-4C7F-4E05-8C38-E3D25C58F96A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395891" y="3897084"/>
            <a:ext cx="2651760" cy="10972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90793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5B01-2BA4-4B3B-938E-C088B4B1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comparison</a:t>
            </a:r>
          </a:p>
        </p:txBody>
      </p:sp>
      <p:pic>
        <p:nvPicPr>
          <p:cNvPr id="5" name="image17.png">
            <a:extLst>
              <a:ext uri="{FF2B5EF4-FFF2-40B4-BE49-F238E27FC236}">
                <a16:creationId xmlns:a16="http://schemas.microsoft.com/office/drawing/2014/main" id="{9DC8F6BE-493D-4D87-BEE6-4EC3519C0B3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61539" y="2117090"/>
            <a:ext cx="3383280" cy="2468880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2217D4-A79B-417A-AED3-9FC998E72029}"/>
              </a:ext>
            </a:extLst>
          </p:cNvPr>
          <p:cNvSpPr txBox="1"/>
          <p:nvPr/>
        </p:nvSpPr>
        <p:spPr>
          <a:xfrm>
            <a:off x="729450" y="4695321"/>
            <a:ext cx="324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of FER using Dlib landmarks</a:t>
            </a:r>
          </a:p>
        </p:txBody>
      </p:sp>
      <p:pic>
        <p:nvPicPr>
          <p:cNvPr id="8" name="image9.png">
            <a:extLst>
              <a:ext uri="{FF2B5EF4-FFF2-40B4-BE49-F238E27FC236}">
                <a16:creationId xmlns:a16="http://schemas.microsoft.com/office/drawing/2014/main" id="{0B1D0B76-C716-431A-8718-7D485A2EEB6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389120" y="2117090"/>
            <a:ext cx="3383280" cy="2468880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EADA8-9D0E-4DEC-B55D-76CBA5DF4A1F}"/>
              </a:ext>
            </a:extLst>
          </p:cNvPr>
          <p:cNvSpPr txBox="1"/>
          <p:nvPr/>
        </p:nvSpPr>
        <p:spPr>
          <a:xfrm>
            <a:off x="4389120" y="4684663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of FER using Our model landmarks</a:t>
            </a:r>
          </a:p>
        </p:txBody>
      </p:sp>
    </p:spTree>
    <p:extLst>
      <p:ext uri="{BB962C8B-B14F-4D97-AF65-F5344CB8AC3E}">
        <p14:creationId xmlns:p14="http://schemas.microsoft.com/office/powerpoint/2010/main" val="123639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48B6-093C-4BB7-B54C-094E59C8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BEE16-7F1B-4D8E-ADEF-F56E2685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92" y="1132383"/>
            <a:ext cx="3947583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CDA7-D218-4BEC-8E71-C046743D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age and gender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39000-9689-4915-9448-A96915785C0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UTK-faces dataset was used</a:t>
            </a:r>
          </a:p>
          <a:p>
            <a:r>
              <a:rPr lang="en-US" sz="1600" dirty="0"/>
              <a:t>Accuracy for age = 90.5</a:t>
            </a:r>
          </a:p>
          <a:p>
            <a:r>
              <a:rPr lang="en-US" sz="1600" dirty="0"/>
              <a:t>Accuracy for gender = 76.6</a:t>
            </a:r>
          </a:p>
        </p:txBody>
      </p:sp>
    </p:spTree>
    <p:extLst>
      <p:ext uri="{BB962C8B-B14F-4D97-AF65-F5344CB8AC3E}">
        <p14:creationId xmlns:p14="http://schemas.microsoft.com/office/powerpoint/2010/main" val="66489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2669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 dirty="0">
                <a:solidFill>
                  <a:srgbClr val="FFFFF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Problem</a:t>
            </a:r>
            <a:endParaRPr sz="16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u="sng" dirty="0">
                <a:solidFill>
                  <a:srgbClr val="FFFFFF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 Proposal</a:t>
            </a:r>
            <a:endParaRPr sz="16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u="sng" dirty="0">
                <a:solidFill>
                  <a:srgbClr val="FFFFFF"/>
                </a:solidFill>
              </a:rPr>
              <a:t>System design</a:t>
            </a:r>
            <a:endParaRPr sz="16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u="sng" dirty="0">
                <a:solidFill>
                  <a:srgbClr val="FFFFFF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Modules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u="sng" dirty="0">
                <a:solidFill>
                  <a:srgbClr val="FFFFFF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 Steps</a:t>
            </a:r>
            <a:endParaRPr sz="16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 detection Module</a:t>
            </a:r>
            <a:endParaRPr lang="en-US" sz="4800" dirty="0"/>
          </a:p>
        </p:txBody>
      </p:sp>
      <p:pic>
        <p:nvPicPr>
          <p:cNvPr id="139" name="Google Shape;139;p17" descr="Mobile View"/>
          <p:cNvPicPr preferRelativeResize="0"/>
          <p:nvPr/>
        </p:nvPicPr>
        <p:blipFill rotWithShape="1">
          <a:blip r:embed="rId5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700" y="1770975"/>
            <a:ext cx="2767125" cy="172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515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EAB4-0F3A-4A86-B1CA-2B73F4A1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94BED-40E7-43AB-887B-55D9D4B2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06802"/>
            <a:ext cx="4165827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6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5B52-A626-4EF1-81B1-CDE2C0B5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9B506-8554-4F6F-B1BA-421CE89B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10" y="1974849"/>
            <a:ext cx="4469805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2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3200-24BC-4089-95DD-B66D3A76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70554-76E8-4073-87A8-D8D9C48B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45317"/>
            <a:ext cx="4272492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0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3F51-14A3-4B3E-AE15-7C33587A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81288-EF5E-4B73-B6EE-696C4343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2" y="1928549"/>
            <a:ext cx="4572000" cy="23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2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Gaze tracking Module</a:t>
            </a:r>
            <a:endParaRPr lang="en-US" sz="4800" dirty="0"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Gaze estimation based on head pose estimation and eye iris pose to the eye contour points</a:t>
            </a:r>
            <a:endParaRPr dirty="0"/>
          </a:p>
        </p:txBody>
      </p:sp>
      <p:pic>
        <p:nvPicPr>
          <p:cNvPr id="139" name="Google Shape;139;p17" descr="Mobile View"/>
          <p:cNvPicPr preferRelativeResize="0"/>
          <p:nvPr/>
        </p:nvPicPr>
        <p:blipFill rotWithShape="1">
          <a:blip r:embed="rId5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700" y="1770975"/>
            <a:ext cx="2767125" cy="172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72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Design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550" y="1170175"/>
            <a:ext cx="4228890" cy="280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192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726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pose estimation</a:t>
            </a:r>
            <a:endParaRPr sz="3000"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785861"/>
            <a:ext cx="4290060" cy="305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b="1" dirty="0"/>
              <a:t>Base on photogrametry: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b="1" dirty="0"/>
              <a:t>Get the 2D and estimated 3D coordinates of the head key points</a:t>
            </a:r>
            <a:endParaRPr b="1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b="1" dirty="0"/>
              <a:t>Feed the data to opencv solvepnp to get the camera rotation and translation matrices</a:t>
            </a:r>
            <a:endParaRPr b="1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b="1" dirty="0"/>
              <a:t>Use the rotation matrix to infer the head direction</a:t>
            </a:r>
            <a:endParaRPr b="1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b="1" dirty="0"/>
              <a:t>Use the head angle to get gaze direction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pose estimation Algorithm</a:t>
            </a:r>
            <a:endParaRPr sz="3000"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100" y="2948939"/>
            <a:ext cx="3453624" cy="190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729450" y="1745721"/>
            <a:ext cx="7021200" cy="1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The camera is calibrated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The focal length is the image width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There is no distortion matrix  ( Assumed to zeros)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The user distance is about 50-60cm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650" y="1370776"/>
            <a:ext cx="3499439" cy="22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Problem statement</a:t>
            </a:r>
            <a:endParaRPr sz="3000"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2"/>
          </p:nvPr>
        </p:nvSpPr>
        <p:spPr>
          <a:xfrm>
            <a:off x="4853940" y="1352625"/>
            <a:ext cx="3694685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Classic user Feedback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dk1"/>
              </a:solidFill>
            </a:endParaRPr>
          </a:p>
          <a:p>
            <a:pPr marL="285750" indent="-285750"/>
            <a:r>
              <a:rPr lang="en" sz="1600" b="1" dirty="0">
                <a:solidFill>
                  <a:schemeClr val="dk1"/>
                </a:solidFill>
              </a:rPr>
              <a:t>Reluctance to Provide Feedback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1000"/>
              </a:spcBef>
            </a:pPr>
            <a:r>
              <a:rPr lang="en" sz="1600" b="1" dirty="0">
                <a:solidFill>
                  <a:schemeClr val="dk1"/>
                </a:solidFill>
              </a:rPr>
              <a:t>Biases and Subjectivity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1000"/>
              </a:spcBef>
            </a:pPr>
            <a:r>
              <a:rPr lang="en" sz="1600" b="1" dirty="0">
                <a:solidFill>
                  <a:schemeClr val="dk1"/>
                </a:solidFill>
              </a:rPr>
              <a:t>Incomplete and Inaccurate Responses</a:t>
            </a:r>
            <a:endParaRPr dirty="0"/>
          </a:p>
          <a:p>
            <a:pPr marL="285750" indent="-285750">
              <a:spcBef>
                <a:spcPts val="1600"/>
              </a:spcBef>
            </a:pPr>
            <a:r>
              <a:rPr lang="en" sz="1600" b="1" dirty="0">
                <a:solidFill>
                  <a:schemeClr val="dk1"/>
                </a:solidFill>
              </a:rPr>
              <a:t>Survey Design and Distribution</a:t>
            </a:r>
            <a:endParaRPr sz="1600" b="1" dirty="0">
              <a:solidFill>
                <a:schemeClr val="dk1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" sz="1600" b="1" dirty="0">
                <a:solidFill>
                  <a:schemeClr val="dk1"/>
                </a:solidFill>
              </a:rPr>
              <a:t>Time and Opportunity Costs</a:t>
            </a:r>
            <a:endParaRPr sz="16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726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tracking</a:t>
            </a:r>
            <a:endParaRPr sz="3000"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190" y="1239755"/>
            <a:ext cx="4271656" cy="20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3371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b="1"/>
              <a:t>Get the 2D landmark array of the eye and iris</a:t>
            </a:r>
            <a:endParaRPr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b="1"/>
              <a:t>Calculate the distance from iris center point to eye rightmost and leftmost point</a:t>
            </a:r>
            <a:endParaRPr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b="1"/>
              <a:t>Get the ratio from  one point to the total range</a:t>
            </a:r>
            <a:endParaRPr b="1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b="1"/>
              <a:t>Feed the ratio to direction module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tracking</a:t>
            </a:r>
            <a:endParaRPr sz="3000"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653540"/>
            <a:ext cx="4150885" cy="243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3422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We uses the laptop camera or any camera available not a specialized hardware like 3D cameras.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Market Survey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2"/>
          </p:nvPr>
        </p:nvSpPr>
        <p:spPr>
          <a:xfrm>
            <a:off x="5036820" y="1352624"/>
            <a:ext cx="3511805" cy="1687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dirty="0">
                <a:solidFill>
                  <a:srgbClr val="FF00FF"/>
                </a:solidFill>
                <a:effectLst/>
                <a:latin typeface="Arial" panose="020B0604020202020204" pitchFamily="34" charset="0"/>
              </a:rPr>
              <a:t>:( Affectiva</a:t>
            </a:r>
          </a:p>
          <a:p>
            <a:pPr marL="285750" indent="-285750"/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FF9900"/>
              </a:solidFill>
              <a:latin typeface="Arial" panose="020B06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65D651-EB4B-C30F-31AA-A287889C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020" y="2472646"/>
            <a:ext cx="1828862" cy="41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19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1"/>
          </p:nvPr>
        </p:nvSpPr>
        <p:spPr>
          <a:xfrm>
            <a:off x="911765" y="2015239"/>
            <a:ext cx="5890200" cy="1274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1000"/>
              </a:spcAft>
              <a:buSzPts val="1300"/>
              <a:buChar char="➔"/>
            </a:pPr>
            <a:r>
              <a:rPr lang="en" sz="12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Enhance accuracy </a:t>
            </a:r>
          </a:p>
          <a:p>
            <a:pPr marL="457200" lvl="0" indent="-311150" algn="l" rtl="0">
              <a:spcBef>
                <a:spcPts val="0"/>
              </a:spcBef>
              <a:spcAft>
                <a:spcPts val="1000"/>
              </a:spcAft>
              <a:buSzPts val="1300"/>
              <a:buChar char="➔"/>
            </a:pPr>
            <a:r>
              <a:rPr lang="en" sz="12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Extend dataset</a:t>
            </a:r>
          </a:p>
          <a:p>
            <a:pPr marL="457200" lvl="0" indent="-311150" algn="l" rtl="0">
              <a:spcBef>
                <a:spcPts val="0"/>
              </a:spcBef>
              <a:spcAft>
                <a:spcPts val="1000"/>
              </a:spcAft>
              <a:buSzPts val="1300"/>
              <a:buChar char="➔"/>
            </a:pPr>
            <a:r>
              <a:rPr lang="en" sz="12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Enhance estimations given different poses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customers do today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14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Customers like content creators rely on text feedback and surveys or uses solutions that need expensive equipment and long time calibration process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6882930" cy="10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Proposal</a:t>
            </a:r>
            <a:endParaRPr dirty="0"/>
          </a:p>
        </p:txBody>
      </p:sp>
      <p:sp>
        <p:nvSpPr>
          <p:cNvPr id="2" name="Google Shape;168;p22">
            <a:extLst>
              <a:ext uri="{FF2B5EF4-FFF2-40B4-BE49-F238E27FC236}">
                <a16:creationId xmlns:a16="http://schemas.microsoft.com/office/drawing/2014/main" id="{7643A2CC-0D90-E21B-039F-287E01EFE2D8}"/>
              </a:ext>
            </a:extLst>
          </p:cNvPr>
          <p:cNvSpPr txBox="1">
            <a:spLocks/>
          </p:cNvSpPr>
          <p:nvPr/>
        </p:nvSpPr>
        <p:spPr>
          <a:xfrm>
            <a:off x="726150" y="2860480"/>
            <a:ext cx="7688400" cy="10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Develop a system that can extract user feedback in real-time while users passively engage with a product video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47679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Targeted Customers</a:t>
            </a:r>
            <a:endParaRPr lang="en-US" sz="2000" dirty="0"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29450" y="2097650"/>
            <a:ext cx="3787800" cy="1697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 Research agencies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Media and Entertainment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Automotive and Fleet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Education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Healthcare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104FE-C2E5-DA27-CAD3-98D4041F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627" y="1211580"/>
            <a:ext cx="2672933" cy="27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BD61C16-B190-4417-F997-9B84F78BE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656761"/>
              </p:ext>
            </p:extLst>
          </p:nvPr>
        </p:nvGraphicFramePr>
        <p:xfrm>
          <a:off x="4030900" y="556260"/>
          <a:ext cx="4617800" cy="417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Facial expression recognition module</a:t>
            </a:r>
            <a:endParaRPr lang="en-US" sz="4800" dirty="0"/>
          </a:p>
        </p:txBody>
      </p:sp>
      <p:pic>
        <p:nvPicPr>
          <p:cNvPr id="139" name="Google Shape;139;p17" descr="Mobile View"/>
          <p:cNvPicPr preferRelativeResize="0"/>
          <p:nvPr/>
        </p:nvPicPr>
        <p:blipFill rotWithShape="1">
          <a:blip r:embed="rId5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700" y="1770975"/>
            <a:ext cx="2767125" cy="172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86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588F-A462-4BF9-9B67-02DCF5EA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086EA-B52A-4AE1-BB2C-B0FCD575A8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600" dirty="0"/>
              <a:t>Appearance based approaches </a:t>
            </a:r>
          </a:p>
          <a:p>
            <a:pPr marL="0" indent="0" algn="ctr">
              <a:buNone/>
            </a:pPr>
            <a:r>
              <a:rPr lang="en-US" sz="1600" dirty="0"/>
              <a:t>vs </a:t>
            </a:r>
          </a:p>
          <a:p>
            <a:pPr marL="0" indent="0" algn="ctr">
              <a:buNone/>
            </a:pPr>
            <a:r>
              <a:rPr lang="en-US" sz="1600" dirty="0"/>
              <a:t>feature based approaches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3964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397</Words>
  <Application>Microsoft Office PowerPoint</Application>
  <PresentationFormat>On-screen Show (16:9)</PresentationFormat>
  <Paragraphs>109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Lato</vt:lpstr>
      <vt:lpstr>Raleway</vt:lpstr>
      <vt:lpstr>72 Black</vt:lpstr>
      <vt:lpstr>Streamline</vt:lpstr>
      <vt:lpstr>Reflectiva</vt:lpstr>
      <vt:lpstr>Outline</vt:lpstr>
      <vt:lpstr>Problem statement</vt:lpstr>
      <vt:lpstr>What customers do today </vt:lpstr>
      <vt:lpstr>Solution Proposal</vt:lpstr>
      <vt:lpstr>Targeted Customers</vt:lpstr>
      <vt:lpstr>System Design </vt:lpstr>
      <vt:lpstr>Facial expression recognition module</vt:lpstr>
      <vt:lpstr>FER Approaches</vt:lpstr>
      <vt:lpstr>Landmarks approaches</vt:lpstr>
      <vt:lpstr>Data used</vt:lpstr>
      <vt:lpstr>FER Pipeline</vt:lpstr>
      <vt:lpstr>Landmarks Training error</vt:lpstr>
      <vt:lpstr>Our model VS Dlib landmarks</vt:lpstr>
      <vt:lpstr>Geometrical operations Using COG</vt:lpstr>
      <vt:lpstr>Geometric operation equation</vt:lpstr>
      <vt:lpstr>Results comparison</vt:lpstr>
      <vt:lpstr>Data analysis</vt:lpstr>
      <vt:lpstr>CNN for age and gender</vt:lpstr>
      <vt:lpstr>Face detection Module</vt:lpstr>
      <vt:lpstr>Haar features</vt:lpstr>
      <vt:lpstr>Integral Image</vt:lpstr>
      <vt:lpstr>Adaboost</vt:lpstr>
      <vt:lpstr>Cascading</vt:lpstr>
      <vt:lpstr>Gaze tracking Module</vt:lpstr>
      <vt:lpstr>Module Design </vt:lpstr>
      <vt:lpstr>Head pose estimation</vt:lpstr>
      <vt:lpstr>Head pose estimation Algorithm</vt:lpstr>
      <vt:lpstr>Assumptions</vt:lpstr>
      <vt:lpstr>IRIS tracking</vt:lpstr>
      <vt:lpstr>Iris tracking</vt:lpstr>
      <vt:lpstr>Why it’s better than existing solutions </vt:lpstr>
      <vt:lpstr>Market Survey </vt:lpstr>
      <vt:lpstr>Next Steps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Reflectiva</dc:title>
  <cp:lastModifiedBy>Mahmoud</cp:lastModifiedBy>
  <cp:revision>25</cp:revision>
  <dcterms:modified xsi:type="dcterms:W3CDTF">2023-12-23T04:54:33Z</dcterms:modified>
</cp:coreProperties>
</file>